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5"/>
  </p:notesMasterIdLst>
  <p:sldIdLst>
    <p:sldId id="257" r:id="rId2"/>
    <p:sldId id="326" r:id="rId3"/>
    <p:sldId id="325" r:id="rId4"/>
  </p:sldIdLst>
  <p:sldSz cx="18288000" cy="10287000"/>
  <p:notesSz cx="6858000" cy="9144000"/>
  <p:embeddedFontLst>
    <p:embeddedFont>
      <p:font typeface="Montserrat Medium" pitchFamily="2" charset="77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ália Nunes" initials="NN" lastIdx="35" clrIdx="0">
    <p:extLst>
      <p:ext uri="{19B8F6BF-5375-455C-9EA6-DF929625EA0E}">
        <p15:presenceInfo xmlns:p15="http://schemas.microsoft.com/office/powerpoint/2012/main" userId="3615f2185c802f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  <a:srgbClr val="FF8AD8"/>
    <a:srgbClr val="009193"/>
    <a:srgbClr val="0096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 autoAdjust="0"/>
    <p:restoredTop sz="94580" autoAdjust="0"/>
  </p:normalViewPr>
  <p:slideViewPr>
    <p:cSldViewPr>
      <p:cViewPr varScale="1">
        <p:scale>
          <a:sx n="81" d="100"/>
          <a:sy n="81" d="100"/>
        </p:scale>
        <p:origin x="760" y="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20D31-BB28-CC44-824E-3B9D7B913B49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4450E-490C-7A43-B0AB-E524BCC6F1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954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6"/>
          <p:cNvSpPr/>
          <p:nvPr/>
        </p:nvSpPr>
        <p:spPr>
          <a:xfrm>
            <a:off x="1401915" y="33800"/>
            <a:ext cx="45719" cy="10282335"/>
          </a:xfrm>
          <a:prstGeom prst="rect">
            <a:avLst/>
          </a:prstGeom>
          <a:solidFill>
            <a:srgbClr val="889B73"/>
          </a:solidFill>
        </p:spPr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8ED27C2C-2862-BC48-BEF2-7B56A0DC8B54}"/>
              </a:ext>
            </a:extLst>
          </p:cNvPr>
          <p:cNvSpPr/>
          <p:nvPr/>
        </p:nvSpPr>
        <p:spPr>
          <a:xfrm rot="-5400000">
            <a:off x="-1001185" y="1619214"/>
            <a:ext cx="3738530" cy="1159108"/>
          </a:xfrm>
          <a:custGeom>
            <a:avLst/>
            <a:gdLst/>
            <a:ahLst/>
            <a:cxnLst/>
            <a:rect l="l" t="t" r="r" b="b"/>
            <a:pathLst>
              <a:path w="3738530" h="1159108">
                <a:moveTo>
                  <a:pt x="0" y="0"/>
                </a:moveTo>
                <a:lnTo>
                  <a:pt x="3738530" y="0"/>
                </a:lnTo>
                <a:lnTo>
                  <a:pt x="3738530" y="1159108"/>
                </a:lnTo>
                <a:lnTo>
                  <a:pt x="0" y="11591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69367BB4-E259-6D4B-8395-020E7E430EFA}"/>
              </a:ext>
            </a:extLst>
          </p:cNvPr>
          <p:cNvSpPr txBox="1"/>
          <p:nvPr/>
        </p:nvSpPr>
        <p:spPr>
          <a:xfrm rot="-5400000">
            <a:off x="-2149626" y="6952722"/>
            <a:ext cx="6006838" cy="2744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71"/>
              </a:lnSpc>
            </a:pPr>
            <a:r>
              <a:rPr lang="en-US" sz="1622" dirty="0">
                <a:solidFill>
                  <a:srgbClr val="2B2A2A"/>
                </a:solidFill>
                <a:latin typeface="Montserrat Medium"/>
              </a:rPr>
              <a:t>PROCESSOS INTERATIVOS DOS ÓRGÃOS E SISTEMAS</a:t>
            </a:r>
          </a:p>
        </p:txBody>
      </p:sp>
      <p:grpSp>
        <p:nvGrpSpPr>
          <p:cNvPr id="17" name="Group 13">
            <a:extLst>
              <a:ext uri="{FF2B5EF4-FFF2-40B4-BE49-F238E27FC236}">
                <a16:creationId xmlns:a16="http://schemas.microsoft.com/office/drawing/2014/main" id="{321E0850-01EE-D84B-8F4A-63F8B0CCF772}"/>
              </a:ext>
            </a:extLst>
          </p:cNvPr>
          <p:cNvGrpSpPr/>
          <p:nvPr/>
        </p:nvGrpSpPr>
        <p:grpSpPr>
          <a:xfrm>
            <a:off x="4344111" y="999673"/>
            <a:ext cx="10567681" cy="2188675"/>
            <a:chOff x="0" y="0"/>
            <a:chExt cx="14090241" cy="2918233"/>
          </a:xfrm>
        </p:grpSpPr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079D66C1-0BD6-1F4C-8DD9-27C11D1D5CA5}"/>
                </a:ext>
              </a:extLst>
            </p:cNvPr>
            <p:cNvSpPr/>
            <p:nvPr/>
          </p:nvSpPr>
          <p:spPr>
            <a:xfrm>
              <a:off x="0" y="0"/>
              <a:ext cx="1892440" cy="2918233"/>
            </a:xfrm>
            <a:custGeom>
              <a:avLst/>
              <a:gdLst/>
              <a:ahLst/>
              <a:cxnLst/>
              <a:rect l="l" t="t" r="r" b="b"/>
              <a:pathLst>
                <a:path w="1892440" h="2918233">
                  <a:moveTo>
                    <a:pt x="0" y="0"/>
                  </a:moveTo>
                  <a:lnTo>
                    <a:pt x="1892440" y="0"/>
                  </a:lnTo>
                  <a:lnTo>
                    <a:pt x="1892440" y="2918233"/>
                  </a:lnTo>
                  <a:lnTo>
                    <a:pt x="0" y="2918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7440A0F1-3FFF-7B44-8DE3-D3B2873C4C6F}"/>
                </a:ext>
              </a:extLst>
            </p:cNvPr>
            <p:cNvSpPr/>
            <p:nvPr/>
          </p:nvSpPr>
          <p:spPr>
            <a:xfrm>
              <a:off x="11441525" y="440770"/>
              <a:ext cx="2648716" cy="2477463"/>
            </a:xfrm>
            <a:custGeom>
              <a:avLst/>
              <a:gdLst/>
              <a:ahLst/>
              <a:cxnLst/>
              <a:rect l="l" t="t" r="r" b="b"/>
              <a:pathLst>
                <a:path w="2648716" h="2477463">
                  <a:moveTo>
                    <a:pt x="0" y="0"/>
                  </a:moveTo>
                  <a:lnTo>
                    <a:pt x="2648716" y="0"/>
                  </a:lnTo>
                  <a:lnTo>
                    <a:pt x="2648716" y="2477463"/>
                  </a:lnTo>
                  <a:lnTo>
                    <a:pt x="0" y="24774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</p:sp>
        <p:sp>
          <p:nvSpPr>
            <p:cNvPr id="20" name="TextBox 16">
              <a:extLst>
                <a:ext uri="{FF2B5EF4-FFF2-40B4-BE49-F238E27FC236}">
                  <a16:creationId xmlns:a16="http://schemas.microsoft.com/office/drawing/2014/main" id="{ED4BDADB-DB1F-BF4E-8401-4F9E773EEE65}"/>
                </a:ext>
              </a:extLst>
            </p:cNvPr>
            <p:cNvSpPr txBox="1"/>
            <p:nvPr/>
          </p:nvSpPr>
          <p:spPr>
            <a:xfrm>
              <a:off x="1945873" y="822212"/>
              <a:ext cx="9495652" cy="122618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779"/>
                </a:lnSpc>
              </a:pPr>
              <a:r>
                <a:rPr lang="en-US" sz="2700" dirty="0">
                  <a:solidFill>
                    <a:srgbClr val="2B2A2A"/>
                  </a:solidFill>
                  <a:latin typeface="Montserrat Medium"/>
                </a:rPr>
                <a:t>UNIVERSIDADE FEDERAL DA BAHIA </a:t>
              </a:r>
            </a:p>
            <a:p>
              <a:pPr algn="ctr">
                <a:lnSpc>
                  <a:spcPts val="3779"/>
                </a:lnSpc>
              </a:pPr>
              <a:r>
                <a:rPr lang="en-US" sz="2700" dirty="0">
                  <a:solidFill>
                    <a:srgbClr val="2B2A2A"/>
                  </a:solidFill>
                  <a:latin typeface="Montserrat Medium"/>
                </a:rPr>
                <a:t>INSTITUTO DE CIÊNCIAS DA SAÚDE</a:t>
              </a:r>
            </a:p>
          </p:txBody>
        </p:sp>
      </p:grpSp>
      <p:sp>
        <p:nvSpPr>
          <p:cNvPr id="21" name="TextBox 9">
            <a:extLst>
              <a:ext uri="{FF2B5EF4-FFF2-40B4-BE49-F238E27FC236}">
                <a16:creationId xmlns:a16="http://schemas.microsoft.com/office/drawing/2014/main" id="{4EE1EEFC-746D-EE43-B33B-A0FF9C0D4A49}"/>
              </a:ext>
            </a:extLst>
          </p:cNvPr>
          <p:cNvSpPr txBox="1"/>
          <p:nvPr/>
        </p:nvSpPr>
        <p:spPr>
          <a:xfrm>
            <a:off x="2690890" y="4783129"/>
            <a:ext cx="13872508" cy="7836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 b="1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Escreva</a:t>
            </a:r>
            <a:r>
              <a:rPr lang="en-US" sz="4700" b="1" dirty="0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00" b="1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en-US" sz="4700" b="1" dirty="0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00" b="1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US" sz="4700" b="1" dirty="0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00" b="1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endParaRPr lang="en-US" sz="4700" b="1" dirty="0">
              <a:solidFill>
                <a:srgbClr val="2B2A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1D9D250F-FCEE-6448-8FF9-65E713A5B656}"/>
              </a:ext>
            </a:extLst>
          </p:cNvPr>
          <p:cNvSpPr txBox="1"/>
          <p:nvPr/>
        </p:nvSpPr>
        <p:spPr>
          <a:xfrm>
            <a:off x="4876798" y="7813963"/>
            <a:ext cx="9500691" cy="1897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2"/>
              </a:lnSpc>
            </a:pPr>
            <a:r>
              <a:rPr lang="en-US" sz="2400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Mestrando</a:t>
            </a:r>
            <a:r>
              <a:rPr lang="en-US" sz="2400" dirty="0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(a)/ </a:t>
            </a:r>
            <a:r>
              <a:rPr lang="en-US" sz="2400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Doutorando</a:t>
            </a:r>
            <a:r>
              <a:rPr lang="en-US" sz="2400" dirty="0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(a):</a:t>
            </a:r>
          </a:p>
          <a:p>
            <a:pPr algn="ctr">
              <a:lnSpc>
                <a:spcPts val="3782"/>
              </a:lnSpc>
            </a:pPr>
            <a:r>
              <a:rPr lang="en-US" sz="2400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r>
              <a:rPr lang="en-US" sz="2400" dirty="0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(a): Prof. Dr.</a:t>
            </a:r>
          </a:p>
          <a:p>
            <a:pPr algn="ctr">
              <a:lnSpc>
                <a:spcPts val="3782"/>
              </a:lnSpc>
            </a:pPr>
            <a:r>
              <a:rPr lang="en-US" sz="2400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Coorientador</a:t>
            </a:r>
            <a:r>
              <a:rPr lang="en-US" sz="2400" dirty="0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(a): Prof. Dr.</a:t>
            </a:r>
          </a:p>
          <a:p>
            <a:pPr algn="ctr">
              <a:lnSpc>
                <a:spcPts val="3782"/>
              </a:lnSpc>
            </a:pPr>
            <a:endParaRPr lang="en-US" sz="2400" dirty="0">
              <a:solidFill>
                <a:srgbClr val="2B2A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074296" y="495300"/>
            <a:ext cx="15002237" cy="14839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180"/>
              </a:lnSpc>
            </a:pPr>
            <a:r>
              <a:rPr lang="en-US" sz="8700" dirty="0" err="1">
                <a:solidFill>
                  <a:schemeClr val="tx1">
                    <a:alpha val="89804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n-US" sz="8700" dirty="0">
              <a:solidFill>
                <a:schemeClr val="tx1">
                  <a:alpha val="89804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5"/>
          <p:cNvSpPr txBox="1"/>
          <p:nvPr/>
        </p:nvSpPr>
        <p:spPr>
          <a:xfrm rot="-5400000">
            <a:off x="-3265799" y="5193625"/>
            <a:ext cx="7773114" cy="3562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2B2A2A"/>
                </a:solidFill>
                <a:latin typeface="Montserrat Medium"/>
              </a:rPr>
              <a:t>PROCESSOS INTERATIVOS DOS ÓRGÃOS E SISTEMAS</a:t>
            </a:r>
          </a:p>
        </p:txBody>
      </p:sp>
      <p:sp>
        <p:nvSpPr>
          <p:cNvPr id="6" name="AutoShape 6"/>
          <p:cNvSpPr/>
          <p:nvPr/>
        </p:nvSpPr>
        <p:spPr>
          <a:xfrm>
            <a:off x="1076284" y="0"/>
            <a:ext cx="45719" cy="10282335"/>
          </a:xfrm>
          <a:prstGeom prst="rect">
            <a:avLst/>
          </a:prstGeom>
          <a:solidFill>
            <a:srgbClr val="889B73"/>
          </a:solidFill>
        </p:spPr>
      </p:sp>
    </p:spTree>
    <p:extLst>
      <p:ext uri="{BB962C8B-B14F-4D97-AF65-F5344CB8AC3E}">
        <p14:creationId xmlns:p14="http://schemas.microsoft.com/office/powerpoint/2010/main" val="373837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694226" y="-190150"/>
            <a:ext cx="29055" cy="10716592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TextBox 4"/>
          <p:cNvSpPr txBox="1"/>
          <p:nvPr/>
        </p:nvSpPr>
        <p:spPr>
          <a:xfrm>
            <a:off x="1661911" y="672904"/>
            <a:ext cx="10275379" cy="13226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312"/>
              </a:lnSpc>
            </a:pPr>
            <a:r>
              <a:rPr lang="en-US" sz="8080" dirty="0" err="1">
                <a:solidFill>
                  <a:srgbClr val="2B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Logotipos</a:t>
            </a:r>
            <a:endParaRPr lang="en-US" sz="8080" dirty="0">
              <a:solidFill>
                <a:srgbClr val="2B2A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reeform 15"/>
          <p:cNvSpPr/>
          <p:nvPr/>
        </p:nvSpPr>
        <p:spPr>
          <a:xfrm>
            <a:off x="9203434" y="3567144"/>
            <a:ext cx="7095847" cy="2200022"/>
          </a:xfrm>
          <a:custGeom>
            <a:avLst/>
            <a:gdLst/>
            <a:ahLst/>
            <a:cxnLst/>
            <a:rect l="l" t="t" r="r" b="b"/>
            <a:pathLst>
              <a:path w="7095847" h="2200022">
                <a:moveTo>
                  <a:pt x="0" y="0"/>
                </a:moveTo>
                <a:lnTo>
                  <a:pt x="7095847" y="0"/>
                </a:lnTo>
                <a:lnTo>
                  <a:pt x="7095847" y="2200022"/>
                </a:lnTo>
                <a:lnTo>
                  <a:pt x="0" y="220002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9572711" y="7352200"/>
            <a:ext cx="6244336" cy="1131786"/>
          </a:xfrm>
          <a:custGeom>
            <a:avLst/>
            <a:gdLst/>
            <a:ahLst/>
            <a:cxnLst/>
            <a:rect l="l" t="t" r="r" b="b"/>
            <a:pathLst>
              <a:path w="6244336" h="1131786">
                <a:moveTo>
                  <a:pt x="0" y="0"/>
                </a:moveTo>
                <a:lnTo>
                  <a:pt x="6244336" y="0"/>
                </a:lnTo>
                <a:lnTo>
                  <a:pt x="6244336" y="1131786"/>
                </a:lnTo>
                <a:lnTo>
                  <a:pt x="0" y="11317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7" name="Freeform 17"/>
          <p:cNvSpPr/>
          <p:nvPr/>
        </p:nvSpPr>
        <p:spPr>
          <a:xfrm>
            <a:off x="5964042" y="3390900"/>
            <a:ext cx="2965715" cy="2773967"/>
          </a:xfrm>
          <a:custGeom>
            <a:avLst/>
            <a:gdLst/>
            <a:ahLst/>
            <a:cxnLst/>
            <a:rect l="l" t="t" r="r" b="b"/>
            <a:pathLst>
              <a:path w="2965715" h="2773967">
                <a:moveTo>
                  <a:pt x="0" y="0"/>
                </a:moveTo>
                <a:lnTo>
                  <a:pt x="2965716" y="0"/>
                </a:lnTo>
                <a:lnTo>
                  <a:pt x="2965716" y="2773966"/>
                </a:lnTo>
                <a:lnTo>
                  <a:pt x="0" y="277396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 dirty="0"/>
          </a:p>
        </p:txBody>
      </p:sp>
      <p:sp>
        <p:nvSpPr>
          <p:cNvPr id="18" name="Freeform 18"/>
          <p:cNvSpPr/>
          <p:nvPr/>
        </p:nvSpPr>
        <p:spPr>
          <a:xfrm>
            <a:off x="3368228" y="2632310"/>
            <a:ext cx="2298489" cy="3544381"/>
          </a:xfrm>
          <a:custGeom>
            <a:avLst/>
            <a:gdLst/>
            <a:ahLst/>
            <a:cxnLst/>
            <a:rect l="l" t="t" r="r" b="b"/>
            <a:pathLst>
              <a:path w="2298489" h="3544381">
                <a:moveTo>
                  <a:pt x="0" y="0"/>
                </a:moveTo>
                <a:lnTo>
                  <a:pt x="2298489" y="0"/>
                </a:lnTo>
                <a:lnTo>
                  <a:pt x="2298489" y="3544381"/>
                </a:lnTo>
                <a:lnTo>
                  <a:pt x="0" y="354438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5245EDB-F633-0E42-95B5-42436C8CBD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1917" y="6362700"/>
            <a:ext cx="4984249" cy="2741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51</Words>
  <Application>Microsoft Macintosh PowerPoint</Application>
  <PresentationFormat>Personalizar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Calibri</vt:lpstr>
      <vt:lpstr>Montserrat Medium</vt:lpstr>
      <vt:lpstr>Arial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Defesa  - Natália </dc:title>
  <cp:lastModifiedBy>Natália Nunes</cp:lastModifiedBy>
  <cp:revision>76</cp:revision>
  <dcterms:created xsi:type="dcterms:W3CDTF">2006-08-16T00:00:00Z</dcterms:created>
  <dcterms:modified xsi:type="dcterms:W3CDTF">2024-08-09T17:46:57Z</dcterms:modified>
  <dc:identifier>DAFye4-bYks</dc:identifier>
</cp:coreProperties>
</file>